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EB02A7-A733-B925-E7FC-85C0D1033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CA166-B7C1-6E06-F266-B92BE98B2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8B5535-9517-DE80-67D7-57D65519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1B066E-A34B-6876-68A9-B4B9B420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948525-9929-874E-9366-A8507C57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07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16477-BAD6-3106-0AF1-BA8FC09B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59DBD1-2C3A-BECE-25F9-B67AE9508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6A9CAA-F072-9E8C-F12B-65E5EFDA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016F39-17B6-E7D3-A9FA-B3068133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606F14-60B1-E182-04D0-9DC6688D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3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6A5EFB-BB9A-0B44-E01F-0676EA61D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70E311-D64F-5B5B-BB1C-52BF9C4B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065AAB-9CC6-BF05-C957-BAABAFFA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466CC-7DB8-3053-F805-C022E3A5A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3D1AC9-ABB1-C796-7D49-09FF2ECF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05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BA6CC-2AF9-6567-4002-2CD5058E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9F6164-3B8D-60C3-333B-9AD032CE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AEB8BB-153E-CF20-74A0-8A0F51AB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97E093-D8A2-5B62-447F-EE8B26D9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48525B-81DA-2C72-4BEC-5A8DAE8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2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DCC19B-7B52-94D5-AD36-A436F058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BDF616-B253-B27E-423A-B1BFAAE8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3356BF-D904-B3F0-6CD8-90D57353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BE69E0-F0A3-036E-1943-DCC385E9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373DB7-8B13-BABB-B866-F1852ED3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19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1FF852-92A6-EBD3-3A94-59800E89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E2240F-A556-DCBC-0927-D50FFBDBE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D70FC-D4C0-CAD5-F90D-F6C41973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9689FD-BF55-5CB2-6D0D-AC207BE5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49C6CD-9366-6FD3-D356-55F39DB8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CEB461-57CC-EE74-1F7C-858140A6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66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68CA8-0757-CE01-8837-5970F230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C9D32E-7783-FC5E-9260-3BE1ED85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0837DC-2CE5-5480-74EA-CAB6F97AE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E48B6D-1762-775D-7730-918F1A872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BC5846-D573-289B-822C-6970C71F1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BD48E57-93FB-5792-70AE-26B85588A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6B812D3-C625-A61E-0257-8D66480C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B52D37B-72A1-1EC3-490C-2FBE64A7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52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D38D2-8E02-E097-CD9F-63E2A571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6CA6F6-EEE0-D13C-EF52-26067E41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A16931-B3FE-927F-E276-70DFA056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241012-F85D-2144-0139-3B825BD8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62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0EA13D7-C5C1-A068-D2C7-1BCFFE5E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F158AC9-7355-0958-0536-92D60C08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458955-AA01-B295-E4F1-7F166D9C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48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07322A-36CC-94A4-E746-21BF3DCB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0DD604-5DF4-4663-8588-DF6E52FB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238A5C-E115-1183-9352-06889F305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A8B158-361B-B57D-68C6-E2427879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9378EB-F2A4-9732-8BAC-D127F150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8D3B61-DFA1-BD7A-64EC-46BD6630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1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DFFBC1-504F-478E-1EFF-B8970FF48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62110F0-6BAA-5182-FA5E-FF38CE2DC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997F70-6DF0-2E0F-9544-E5391FA2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EA81CA-292A-0540-BAF7-5325B757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D6E13C-EB3F-56D8-0223-D37CEF1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D7C9E5-8D3B-67B8-47B1-6C5AE238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6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F690B88-C570-49A1-8181-EC8F0691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5B680C-9AD8-D85A-9644-7C12877F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785896-AE21-C093-5623-30791EF7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14548-A0A5-464E-97AE-D5EA6CD480A9}" type="datetimeFigureOut">
              <a:rPr kumimoji="1" lang="ja-JP" altLang="en-US" smtClean="0"/>
              <a:t>2025/3/15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EBC2A8-CB88-0D2C-E671-6B0103299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D83CD2-761A-ED48-1889-222623BD1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150E-B53B-4AE2-A568-6CFE369D5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85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FBD70D6-F8E2-9651-117A-5A3602CF4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4E8CCC-308E-7ECC-CB18-5C62DDD64E49}"/>
              </a:ext>
            </a:extLst>
          </p:cNvPr>
          <p:cNvSpPr/>
          <p:nvPr/>
        </p:nvSpPr>
        <p:spPr>
          <a:xfrm>
            <a:off x="3423021" y="3101757"/>
            <a:ext cx="57983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寺家ふるさと村を</a:t>
            </a:r>
            <a:br>
              <a:rPr kumimoji="1" lang="en-US" altLang="ja-JP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次の世代に伝えていくために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88B236-0960-29AE-7225-6283EFEAE767}"/>
              </a:ext>
            </a:extLst>
          </p:cNvPr>
          <p:cNvSpPr txBox="1"/>
          <p:nvPr/>
        </p:nvSpPr>
        <p:spPr>
          <a:xfrm>
            <a:off x="1782760" y="5274444"/>
            <a:ext cx="3280521" cy="64633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ここをクリックしてください</a:t>
            </a:r>
            <a:endParaRPr kumimoji="1" lang="en-US" altLang="ja-JP" dirty="0"/>
          </a:p>
          <a:p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3EF524E-D947-23FE-5C77-87B29AE5D5E2}"/>
              </a:ext>
            </a:extLst>
          </p:cNvPr>
          <p:cNvCxnSpPr>
            <a:cxnSpLocks/>
          </p:cNvCxnSpPr>
          <p:nvPr/>
        </p:nvCxnSpPr>
        <p:spPr>
          <a:xfrm>
            <a:off x="2187146" y="5597610"/>
            <a:ext cx="0" cy="222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UDP明朝 Medium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siki</dc:creator>
  <cp:lastModifiedBy>siki</cp:lastModifiedBy>
  <cp:revision>2</cp:revision>
  <dcterms:created xsi:type="dcterms:W3CDTF">2025-03-15T05:37:16Z</dcterms:created>
  <dcterms:modified xsi:type="dcterms:W3CDTF">2025-03-15T06:06:35Z</dcterms:modified>
</cp:coreProperties>
</file>